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66" r:id="rId5"/>
    <p:sldId id="263" r:id="rId6"/>
    <p:sldId id="259" r:id="rId7"/>
    <p:sldId id="269" r:id="rId8"/>
    <p:sldId id="261" r:id="rId9"/>
    <p:sldId id="267" r:id="rId10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 rtlCol="0"/>
        <a:lstStyle/>
        <a:p>
          <a:pPr rtl="0"/>
          <a:endParaRPr lang="en-US"/>
        </a:p>
      </dgm:t>
    </dgm:pt>
    <dgm:pt modelId="{E4D23657-D1E8-4B22-974B-8DC90813F51B}">
      <dgm:prSet phldrT="[Text]" custT="1"/>
      <dgm:spPr/>
      <dgm:t>
        <a:bodyPr/>
        <a:lstStyle/>
        <a:p>
          <a:r>
            <a:rPr lang="uk-UA" sz="1400" dirty="0" smtClean="0"/>
            <a:t>стрімкий рух із </a:t>
          </a:r>
          <a:r>
            <a:rPr lang="uk-UA" sz="1400" dirty="0" err="1" smtClean="0"/>
            <a:t>вікторіанської</a:t>
          </a:r>
          <a:r>
            <a:rPr lang="uk-UA" sz="1400" dirty="0" smtClean="0"/>
            <a:t> епохи в сучасність</a:t>
          </a:r>
          <a:endParaRPr lang="en-US" sz="1400" dirty="0"/>
        </a:p>
      </dgm:t>
    </dgm:pt>
    <dgm:pt modelId="{89EF0911-2234-42D0-AEF3-7FADAFD12999}" type="par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529487B0-19AA-4AAC-8F83-CF2C113EB84D}" type="sib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EF034794-D109-40B6-8FA2-8971C3123AB6}">
      <dgm:prSet phldrT="[Text]" custT="1"/>
      <dgm:spPr/>
      <dgm:t>
        <a:bodyPr/>
        <a:lstStyle/>
        <a:p>
          <a:r>
            <a:rPr lang="uk-UA" sz="1400" dirty="0" smtClean="0"/>
            <a:t>промислова революція і домінування в світовій економіці</a:t>
          </a:r>
          <a:endParaRPr lang="ru" sz="1400" dirty="0"/>
        </a:p>
      </dgm:t>
    </dgm:pt>
    <dgm:pt modelId="{64D09C75-3D44-4CEF-9459-5C91DB44A9EA}" type="parTrans" cxnId="{80FF73C0-9BCD-436E-A85B-D6D7D322462C}">
      <dgm:prSet/>
      <dgm:spPr/>
      <dgm:t>
        <a:bodyPr rtlCol="0"/>
        <a:lstStyle/>
        <a:p>
          <a:pPr rtl="0"/>
          <a:endParaRPr lang="en-US"/>
        </a:p>
      </dgm:t>
    </dgm:pt>
    <dgm:pt modelId="{CDDFC891-FC62-4131-A642-2D94388BCCE2}" type="sibTrans" cxnId="{80FF73C0-9BCD-436E-A85B-D6D7D322462C}">
      <dgm:prSet/>
      <dgm:spPr/>
      <dgm:t>
        <a:bodyPr rtlCol="0"/>
        <a:lstStyle/>
        <a:p>
          <a:pPr rtl="0"/>
          <a:endParaRPr lang="en-US"/>
        </a:p>
      </dgm:t>
    </dgm:pt>
    <dgm:pt modelId="{15E11DBD-E9B5-4BCF-A56C-7AAE26CE30DC}">
      <dgm:prSet phldrT="[Text]" custT="1"/>
      <dgm:spPr/>
      <dgm:t>
        <a:bodyPr/>
        <a:lstStyle/>
        <a:p>
          <a:r>
            <a:rPr lang="uk-UA" sz="1400" dirty="0" smtClean="0"/>
            <a:t>колонізаторська політика і як наслідок одна четверта частина земної кулі під британським пра­пором</a:t>
          </a:r>
          <a:endParaRPr lang="ru" sz="1400" dirty="0"/>
        </a:p>
      </dgm:t>
    </dgm:pt>
    <dgm:pt modelId="{B7B43D5B-12E9-44B1-B818-4B50F6AD3C0A}" type="par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329BDEDB-415B-4AB3-B964-E819D0C56DBB}" type="sib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778AA374-0E17-4AEA-8EB6-0C342D57D8D8}">
      <dgm:prSet phldrT="[Text]" custT="1"/>
      <dgm:spPr/>
      <dgm:t>
        <a:bodyPr/>
        <a:lstStyle/>
        <a:p>
          <a:r>
            <a:rPr lang="uk-UA" sz="1400" dirty="0" smtClean="0"/>
            <a:t>Лондон </a:t>
          </a:r>
          <a:r>
            <a:rPr lang="uk-UA" sz="1400" dirty="0" err="1" smtClean="0"/>
            <a:t>вважавася</a:t>
          </a:r>
          <a:r>
            <a:rPr lang="uk-UA" sz="1400" dirty="0" smtClean="0"/>
            <a:t> світовою політичною та фінансовою столицею</a:t>
          </a:r>
          <a:endParaRPr lang="ru" sz="1400" dirty="0"/>
        </a:p>
      </dgm:t>
    </dgm:pt>
    <dgm:pt modelId="{5E28F01D-9664-415C-A0CD-EBFDAB29426C}" type="par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1A604594-E883-4DA9-8A2A-16DFACE8640A}" type="sib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05F1A7D0-6E45-49DA-80B3-7FF4B8783E58}">
      <dgm:prSet phldrT="[Text]" custT="1"/>
      <dgm:spPr/>
      <dgm:t>
        <a:bodyPr/>
        <a:lstStyle/>
        <a:p>
          <a:r>
            <a:rPr lang="uk-UA" sz="1400" dirty="0" smtClean="0"/>
            <a:t>шалена урбанізація (чверть населення проживала в містах)</a:t>
          </a:r>
          <a:endParaRPr lang="ru" sz="1400" dirty="0"/>
        </a:p>
      </dgm:t>
    </dgm:pt>
    <dgm:pt modelId="{3ECE110E-B07E-4F19-B2DF-3E42E99B2E8D}" type="parTrans" cxnId="{33A927E1-3C94-4A92-8DB3-42886008240C}">
      <dgm:prSet/>
      <dgm:spPr/>
      <dgm:t>
        <a:bodyPr rtlCol="0"/>
        <a:lstStyle/>
        <a:p>
          <a:pPr rtl="0"/>
          <a:endParaRPr lang="en-US"/>
        </a:p>
      </dgm:t>
    </dgm:pt>
    <dgm:pt modelId="{47B1D0F3-117D-4CE7-9037-3F5A4995054A}" type="sibTrans" cxnId="{33A927E1-3C94-4A92-8DB3-42886008240C}">
      <dgm:prSet/>
      <dgm:spPr/>
      <dgm:t>
        <a:bodyPr rtlCol="0"/>
        <a:lstStyle/>
        <a:p>
          <a:pPr rtl="0"/>
          <a:endParaRPr lang="en-US"/>
        </a:p>
      </dgm:t>
    </dgm:pt>
    <dgm:pt modelId="{15C94D50-CE4D-4D17-AAE6-0C22EAE040DE}">
      <dgm:prSet custT="1"/>
      <dgm:spPr/>
      <dgm:t>
        <a:bodyPr/>
        <a:lstStyle/>
        <a:p>
          <a:r>
            <a:rPr lang="uk-UA" sz="1400" dirty="0" smtClean="0"/>
            <a:t>свобода думки, вегетаріанство, вільне кохання, виникнення модернізму</a:t>
          </a:r>
          <a:endParaRPr lang="uk-UA" sz="1400" dirty="0"/>
        </a:p>
      </dgm:t>
    </dgm:pt>
    <dgm:pt modelId="{089FBC8D-BE9C-4D6B-932F-2128721865B4}" type="parTrans" cxnId="{C16DEBF4-DA2F-420A-8E0C-5E25DE5EB9DB}">
      <dgm:prSet/>
      <dgm:spPr/>
      <dgm:t>
        <a:bodyPr/>
        <a:lstStyle/>
        <a:p>
          <a:endParaRPr lang="ru-RU"/>
        </a:p>
      </dgm:t>
    </dgm:pt>
    <dgm:pt modelId="{7D0B9B4C-BEB5-4DF8-9B7B-BC230B76283E}" type="sibTrans" cxnId="{C16DEBF4-DA2F-420A-8E0C-5E25DE5EB9DB}">
      <dgm:prSet/>
      <dgm:spPr/>
      <dgm:t>
        <a:bodyPr/>
        <a:lstStyle/>
        <a:p>
          <a:endParaRPr lang="ru-RU"/>
        </a:p>
      </dgm:t>
    </dgm:pt>
    <dgm:pt modelId="{AA8EC243-FA94-46B5-A824-55976C2D5F11}">
      <dgm:prSet custT="1"/>
      <dgm:spPr/>
      <dgm:t>
        <a:bodyPr/>
        <a:lstStyle/>
        <a:p>
          <a:r>
            <a:rPr lang="uk-UA" sz="1400" dirty="0" smtClean="0"/>
            <a:t>напередодні, під час та після Другої світової війни - втрата колоній, переоцінка цінностей, пошук нових засобів відтворення дійсності</a:t>
          </a:r>
          <a:endParaRPr lang="uk-UA" sz="1400" dirty="0"/>
        </a:p>
      </dgm:t>
    </dgm:pt>
    <dgm:pt modelId="{C9F36FF6-440C-424C-A9CC-E23C0065B013}" type="parTrans" cxnId="{87F77AC5-8959-4691-8884-C6A1014FD195}">
      <dgm:prSet/>
      <dgm:spPr/>
      <dgm:t>
        <a:bodyPr/>
        <a:lstStyle/>
        <a:p>
          <a:endParaRPr lang="ru-RU"/>
        </a:p>
      </dgm:t>
    </dgm:pt>
    <dgm:pt modelId="{98062FCF-D792-47EF-A5CC-D3300E475096}" type="sibTrans" cxnId="{87F77AC5-8959-4691-8884-C6A1014FD195}">
      <dgm:prSet/>
      <dgm:spPr/>
      <dgm:t>
        <a:bodyPr/>
        <a:lstStyle/>
        <a:p>
          <a:endParaRPr lang="ru-RU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1035298-0CF7-4145-8EE2-24DBFEAF33BB}" type="pres">
      <dgm:prSet presAssocID="{E4D23657-D1E8-4B22-974B-8DC90813F51B}" presName="composite" presStyleCnt="0"/>
      <dgm:spPr/>
    </dgm:pt>
    <dgm:pt modelId="{21E1F518-1190-4883-914B-1FB66E6D3A63}" type="pres">
      <dgm:prSet presAssocID="{E4D23657-D1E8-4B22-974B-8DC90813F51B}" presName="LShape" presStyleLbl="alignNode1" presStyleIdx="0" presStyleCnt="13"/>
      <dgm:spPr/>
    </dgm:pt>
    <dgm:pt modelId="{80B372F1-8EF3-4532-ACC6-E65E1D63ACA2}" type="pres">
      <dgm:prSet presAssocID="{E4D23657-D1E8-4B22-974B-8DC90813F51B}" presName="ParentText" presStyleLbl="revTx" presStyleIdx="0" presStyleCnt="7" custScaleY="1204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46139E-4627-4CCC-9299-5653D77ED24D}" type="pres">
      <dgm:prSet presAssocID="{E4D23657-D1E8-4B22-974B-8DC90813F51B}" presName="Triangle" presStyleLbl="alignNode1" presStyleIdx="1" presStyleCnt="13"/>
      <dgm:spPr/>
    </dgm:pt>
    <dgm:pt modelId="{780BC64D-2F67-498A-99F6-7EB28080D705}" type="pres">
      <dgm:prSet presAssocID="{529487B0-19AA-4AAC-8F83-CF2C113EB84D}" presName="sibTrans" presStyleCnt="0"/>
      <dgm:spPr/>
    </dgm:pt>
    <dgm:pt modelId="{68E230FA-2656-4C78-B827-58AFD214F445}" type="pres">
      <dgm:prSet presAssocID="{529487B0-19AA-4AAC-8F83-CF2C113EB84D}" presName="space" presStyleCnt="0"/>
      <dgm:spPr/>
    </dgm:pt>
    <dgm:pt modelId="{B07824BD-C1CB-4098-8E38-D3E1F721DF31}" type="pres">
      <dgm:prSet presAssocID="{EF034794-D109-40B6-8FA2-8971C3123AB6}" presName="composite" presStyleCnt="0"/>
      <dgm:spPr/>
    </dgm:pt>
    <dgm:pt modelId="{85769F8C-5820-4CB5-B01D-69A648973D8F}" type="pres">
      <dgm:prSet presAssocID="{EF034794-D109-40B6-8FA2-8971C3123AB6}" presName="LShape" presStyleLbl="alignNode1" presStyleIdx="2" presStyleCnt="13"/>
      <dgm:spPr/>
    </dgm:pt>
    <dgm:pt modelId="{18F7A15A-3ED1-4A32-B700-36B8D6BBE441}" type="pres">
      <dgm:prSet presAssocID="{EF034794-D109-40B6-8FA2-8971C3123AB6}" presName="ParentText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F2BEFC-1674-4E8D-98FF-DE4432BB887C}" type="pres">
      <dgm:prSet presAssocID="{EF034794-D109-40B6-8FA2-8971C3123AB6}" presName="Triangle" presStyleLbl="alignNode1" presStyleIdx="3" presStyleCnt="13"/>
      <dgm:spPr/>
    </dgm:pt>
    <dgm:pt modelId="{E26373E0-D095-405B-9F4A-CC7FBB5BEBD2}" type="pres">
      <dgm:prSet presAssocID="{CDDFC891-FC62-4131-A642-2D94388BCCE2}" presName="sibTrans" presStyleCnt="0"/>
      <dgm:spPr/>
    </dgm:pt>
    <dgm:pt modelId="{8B10941C-73F0-477C-9F3D-EB0A4525ACBE}" type="pres">
      <dgm:prSet presAssocID="{CDDFC891-FC62-4131-A642-2D94388BCCE2}" presName="space" presStyleCnt="0"/>
      <dgm:spPr/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4" presStyleCnt="13"/>
      <dgm:spPr/>
    </dgm:pt>
    <dgm:pt modelId="{F0124EB5-2136-46F3-B2F4-41A5196C24A0}" type="pres">
      <dgm:prSet presAssocID="{15E11DBD-E9B5-4BCF-A56C-7AAE26CE30DC}" presName="ParentText" presStyleLbl="revTx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E82CFA-3F05-41CB-A66C-3A904CCE06CE}" type="pres">
      <dgm:prSet presAssocID="{15E11DBD-E9B5-4BCF-A56C-7AAE26CE30DC}" presName="Triangle" presStyleLbl="alignNode1" presStyleIdx="5" presStyleCnt="13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6" presStyleCnt="13"/>
      <dgm:spPr/>
    </dgm:pt>
    <dgm:pt modelId="{AFC6068B-131B-444D-AF53-A5A2A6DC9AE7}" type="pres">
      <dgm:prSet presAssocID="{778AA374-0E17-4AEA-8EB6-0C342D57D8D8}" presName="ParentText" presStyleLbl="revTx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C0D9F-BF11-4D63-A28B-80FA21343A28}" type="pres">
      <dgm:prSet presAssocID="{778AA374-0E17-4AEA-8EB6-0C342D57D8D8}" presName="Triangle" presStyleLbl="alignNode1" presStyleIdx="7" presStyleCnt="13"/>
      <dgm:spPr/>
    </dgm:pt>
    <dgm:pt modelId="{F5EC4F6A-2B4F-420C-9BEA-A14EFB832731}" type="pres">
      <dgm:prSet presAssocID="{1A604594-E883-4DA9-8A2A-16DFACE8640A}" presName="sibTrans" presStyleCnt="0"/>
      <dgm:spPr/>
    </dgm:pt>
    <dgm:pt modelId="{41DC2B0B-BD37-48C1-BB85-7F75AC60BB5F}" type="pres">
      <dgm:prSet presAssocID="{1A604594-E883-4DA9-8A2A-16DFACE8640A}" presName="space" presStyleCnt="0"/>
      <dgm:spPr/>
    </dgm:pt>
    <dgm:pt modelId="{D2C6C114-9E17-4E64-9FCF-9C4365FE25B7}" type="pres">
      <dgm:prSet presAssocID="{05F1A7D0-6E45-49DA-80B3-7FF4B8783E58}" presName="composite" presStyleCnt="0"/>
      <dgm:spPr/>
    </dgm:pt>
    <dgm:pt modelId="{BA06DEFD-3E20-41CA-8CC7-585BE7A02A00}" type="pres">
      <dgm:prSet presAssocID="{05F1A7D0-6E45-49DA-80B3-7FF4B8783E58}" presName="LShape" presStyleLbl="alignNode1" presStyleIdx="8" presStyleCnt="13"/>
      <dgm:spPr/>
    </dgm:pt>
    <dgm:pt modelId="{D81336A4-814F-45EF-B582-2466B0D2E2A7}" type="pres">
      <dgm:prSet presAssocID="{05F1A7D0-6E45-49DA-80B3-7FF4B8783E58}" presName="ParentText" presStyleLbl="revTx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83F4D-6A97-4FED-833C-1E709CAA8306}" type="pres">
      <dgm:prSet presAssocID="{05F1A7D0-6E45-49DA-80B3-7FF4B8783E58}" presName="Triangle" presStyleLbl="alignNode1" presStyleIdx="9" presStyleCnt="13"/>
      <dgm:spPr/>
    </dgm:pt>
    <dgm:pt modelId="{4450EE9F-8564-4700-B491-219FFB4A9B72}" type="pres">
      <dgm:prSet presAssocID="{47B1D0F3-117D-4CE7-9037-3F5A4995054A}" presName="sibTrans" presStyleCnt="0"/>
      <dgm:spPr/>
    </dgm:pt>
    <dgm:pt modelId="{255C41F4-7ADA-466E-9E58-ADDC18152550}" type="pres">
      <dgm:prSet presAssocID="{47B1D0F3-117D-4CE7-9037-3F5A4995054A}" presName="space" presStyleCnt="0"/>
      <dgm:spPr/>
    </dgm:pt>
    <dgm:pt modelId="{B32BC080-CCD4-48C7-8C43-E5C5A977B5A0}" type="pres">
      <dgm:prSet presAssocID="{15C94D50-CE4D-4D17-AAE6-0C22EAE040DE}" presName="composite" presStyleCnt="0"/>
      <dgm:spPr/>
    </dgm:pt>
    <dgm:pt modelId="{128E2513-3562-48D3-96BD-F3F973085219}" type="pres">
      <dgm:prSet presAssocID="{15C94D50-CE4D-4D17-AAE6-0C22EAE040DE}" presName="LShape" presStyleLbl="alignNode1" presStyleIdx="10" presStyleCnt="13"/>
      <dgm:spPr/>
    </dgm:pt>
    <dgm:pt modelId="{8F7C831A-199B-429E-A98F-059F7BD8E5E3}" type="pres">
      <dgm:prSet presAssocID="{15C94D50-CE4D-4D17-AAE6-0C22EAE040DE}" presName="ParentText" presStyleLbl="revTx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B5C4E-BAF0-4B6C-A9F4-141BB57D3BBC}" type="pres">
      <dgm:prSet presAssocID="{15C94D50-CE4D-4D17-AAE6-0C22EAE040DE}" presName="Triangle" presStyleLbl="alignNode1" presStyleIdx="11" presStyleCnt="13"/>
      <dgm:spPr/>
    </dgm:pt>
    <dgm:pt modelId="{344A21B1-D042-4BA2-9E43-7A7A6A210F7A}" type="pres">
      <dgm:prSet presAssocID="{7D0B9B4C-BEB5-4DF8-9B7B-BC230B76283E}" presName="sibTrans" presStyleCnt="0"/>
      <dgm:spPr/>
    </dgm:pt>
    <dgm:pt modelId="{0CA14D91-DBF3-4BD3-A543-027B92CD422C}" type="pres">
      <dgm:prSet presAssocID="{7D0B9B4C-BEB5-4DF8-9B7B-BC230B76283E}" presName="space" presStyleCnt="0"/>
      <dgm:spPr/>
    </dgm:pt>
    <dgm:pt modelId="{8B866C5F-C1FA-432E-80EE-846DD76FE6F5}" type="pres">
      <dgm:prSet presAssocID="{AA8EC243-FA94-46B5-A824-55976C2D5F11}" presName="composite" presStyleCnt="0"/>
      <dgm:spPr/>
    </dgm:pt>
    <dgm:pt modelId="{F9753696-61BE-4782-88F0-73E7AA038B50}" type="pres">
      <dgm:prSet presAssocID="{AA8EC243-FA94-46B5-A824-55976C2D5F11}" presName="LShape" presStyleLbl="alignNode1" presStyleIdx="12" presStyleCnt="13"/>
      <dgm:spPr/>
    </dgm:pt>
    <dgm:pt modelId="{A3997C68-0C6C-49B7-A09E-9AA64F009BB5}" type="pres">
      <dgm:prSet presAssocID="{AA8EC243-FA94-46B5-A824-55976C2D5F11}" presName="ParentText" presStyleLbl="revTx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6E8776-31B9-4547-B165-83B2470E83E1}" type="presOf" srcId="{778AA374-0E17-4AEA-8EB6-0C342D57D8D8}" destId="{AFC6068B-131B-444D-AF53-A5A2A6DC9AE7}" srcOrd="0" destOrd="0" presId="urn:microsoft.com/office/officeart/2009/3/layout/StepUpProcess"/>
    <dgm:cxn modelId="{C16DEBF4-DA2F-420A-8E0C-5E25DE5EB9DB}" srcId="{41DDEAAE-DE55-45A3-A4F7-3874E0140D37}" destId="{15C94D50-CE4D-4D17-AAE6-0C22EAE040DE}" srcOrd="5" destOrd="0" parTransId="{089FBC8D-BE9C-4D6B-932F-2128721865B4}" sibTransId="{7D0B9B4C-BEB5-4DF8-9B7B-BC230B76283E}"/>
    <dgm:cxn modelId="{EA7FBEB1-52F5-405D-A96A-54C0880831C4}" type="presOf" srcId="{15C94D50-CE4D-4D17-AAE6-0C22EAE040DE}" destId="{8F7C831A-199B-429E-A98F-059F7BD8E5E3}" srcOrd="0" destOrd="0" presId="urn:microsoft.com/office/officeart/2009/3/layout/StepUpProcess"/>
    <dgm:cxn modelId="{6F55886F-2AC8-4F4F-B328-821CB3A2117B}" srcId="{41DDEAAE-DE55-45A3-A4F7-3874E0140D37}" destId="{778AA374-0E17-4AEA-8EB6-0C342D57D8D8}" srcOrd="3" destOrd="0" parTransId="{5E28F01D-9664-415C-A0CD-EBFDAB29426C}" sibTransId="{1A604594-E883-4DA9-8A2A-16DFACE8640A}"/>
    <dgm:cxn modelId="{144D3C17-9BB9-4853-A637-BAE8CE37705E}" type="presOf" srcId="{EF034794-D109-40B6-8FA2-8971C3123AB6}" destId="{18F7A15A-3ED1-4A32-B700-36B8D6BBE441}" srcOrd="0" destOrd="0" presId="urn:microsoft.com/office/officeart/2009/3/layout/StepUpProcess"/>
    <dgm:cxn modelId="{A98402AF-AFAB-470F-9C97-EF1C509D8499}" type="presOf" srcId="{15E11DBD-E9B5-4BCF-A56C-7AAE26CE30DC}" destId="{F0124EB5-2136-46F3-B2F4-41A5196C24A0}" srcOrd="0" destOrd="0" presId="urn:microsoft.com/office/officeart/2009/3/layout/StepUpProcess"/>
    <dgm:cxn modelId="{87F77AC5-8959-4691-8884-C6A1014FD195}" srcId="{41DDEAAE-DE55-45A3-A4F7-3874E0140D37}" destId="{AA8EC243-FA94-46B5-A824-55976C2D5F11}" srcOrd="6" destOrd="0" parTransId="{C9F36FF6-440C-424C-A9CC-E23C0065B013}" sibTransId="{98062FCF-D792-47EF-A5CC-D3300E475096}"/>
    <dgm:cxn modelId="{33A927E1-3C94-4A92-8DB3-42886008240C}" srcId="{41DDEAAE-DE55-45A3-A4F7-3874E0140D37}" destId="{05F1A7D0-6E45-49DA-80B3-7FF4B8783E58}" srcOrd="4" destOrd="0" parTransId="{3ECE110E-B07E-4F19-B2DF-3E42E99B2E8D}" sibTransId="{47B1D0F3-117D-4CE7-9037-3F5A4995054A}"/>
    <dgm:cxn modelId="{80FF73C0-9BCD-436E-A85B-D6D7D322462C}" srcId="{41DDEAAE-DE55-45A3-A4F7-3874E0140D37}" destId="{EF034794-D109-40B6-8FA2-8971C3123AB6}" srcOrd="1" destOrd="0" parTransId="{64D09C75-3D44-4CEF-9459-5C91DB44A9EA}" sibTransId="{CDDFC891-FC62-4131-A642-2D94388BCCE2}"/>
    <dgm:cxn modelId="{B9285067-C906-4FDE-AAAC-9EE99F7669E3}" type="presOf" srcId="{E4D23657-D1E8-4B22-974B-8DC90813F51B}" destId="{80B372F1-8EF3-4532-ACC6-E65E1D63ACA2}" srcOrd="0" destOrd="0" presId="urn:microsoft.com/office/officeart/2009/3/layout/StepUpProcess"/>
    <dgm:cxn modelId="{6178317C-4B4F-4FC5-8AC2-7ABBDA27CE1F}" type="presOf" srcId="{05F1A7D0-6E45-49DA-80B3-7FF4B8783E58}" destId="{D81336A4-814F-45EF-B582-2466B0D2E2A7}" srcOrd="0" destOrd="0" presId="urn:microsoft.com/office/officeart/2009/3/layout/StepUpProcess"/>
    <dgm:cxn modelId="{5E0737F0-6DE4-4885-BC59-82E10D617E50}" srcId="{41DDEAAE-DE55-45A3-A4F7-3874E0140D37}" destId="{15E11DBD-E9B5-4BCF-A56C-7AAE26CE30DC}" srcOrd="2" destOrd="0" parTransId="{B7B43D5B-12E9-44B1-B818-4B50F6AD3C0A}" sibTransId="{329BDEDB-415B-4AB3-B964-E819D0C56DBB}"/>
    <dgm:cxn modelId="{75EA41D3-EB4C-4595-B6E9-C1204937E12F}" type="presOf" srcId="{AA8EC243-FA94-46B5-A824-55976C2D5F11}" destId="{A3997C68-0C6C-49B7-A09E-9AA64F009BB5}" srcOrd="0" destOrd="0" presId="urn:microsoft.com/office/officeart/2009/3/layout/StepUpProcess"/>
    <dgm:cxn modelId="{99F95D8E-A851-4953-A3C5-9BF7753ED9FA}" srcId="{41DDEAAE-DE55-45A3-A4F7-3874E0140D37}" destId="{E4D23657-D1E8-4B22-974B-8DC90813F51B}" srcOrd="0" destOrd="0" parTransId="{89EF0911-2234-42D0-AEF3-7FADAFD12999}" sibTransId="{529487B0-19AA-4AAC-8F83-CF2C113EB84D}"/>
    <dgm:cxn modelId="{2607AFFA-E9F8-4160-9AE4-19F4DB2B71C9}" type="presOf" srcId="{41DDEAAE-DE55-45A3-A4F7-3874E0140D37}" destId="{EB3CB291-E23A-4667-A32E-A640A76557A1}" srcOrd="0" destOrd="0" presId="urn:microsoft.com/office/officeart/2009/3/layout/StepUpProcess"/>
    <dgm:cxn modelId="{D3BFF791-8D8E-4FBF-9F59-1FB887121875}" type="presParOf" srcId="{EB3CB291-E23A-4667-A32E-A640A76557A1}" destId="{01035298-0CF7-4145-8EE2-24DBFEAF33BB}" srcOrd="0" destOrd="0" presId="urn:microsoft.com/office/officeart/2009/3/layout/StepUpProcess"/>
    <dgm:cxn modelId="{AFA2BCAD-2F0B-4C3E-86A6-55A260AD16B0}" type="presParOf" srcId="{01035298-0CF7-4145-8EE2-24DBFEAF33BB}" destId="{21E1F518-1190-4883-914B-1FB66E6D3A63}" srcOrd="0" destOrd="0" presId="urn:microsoft.com/office/officeart/2009/3/layout/StepUpProcess"/>
    <dgm:cxn modelId="{AF2B8620-9DC0-4A87-9014-D45C2D1F8B38}" type="presParOf" srcId="{01035298-0CF7-4145-8EE2-24DBFEAF33BB}" destId="{80B372F1-8EF3-4532-ACC6-E65E1D63ACA2}" srcOrd="1" destOrd="0" presId="urn:microsoft.com/office/officeart/2009/3/layout/StepUpProcess"/>
    <dgm:cxn modelId="{4AA5420E-C2A1-4D24-A1DA-DA9E7976427D}" type="presParOf" srcId="{01035298-0CF7-4145-8EE2-24DBFEAF33BB}" destId="{B746139E-4627-4CCC-9299-5653D77ED24D}" srcOrd="2" destOrd="0" presId="urn:microsoft.com/office/officeart/2009/3/layout/StepUpProcess"/>
    <dgm:cxn modelId="{C3204B2A-D9EE-439E-BA61-A2C860BFF519}" type="presParOf" srcId="{EB3CB291-E23A-4667-A32E-A640A76557A1}" destId="{780BC64D-2F67-498A-99F6-7EB28080D705}" srcOrd="1" destOrd="0" presId="urn:microsoft.com/office/officeart/2009/3/layout/StepUpProcess"/>
    <dgm:cxn modelId="{49AEC91A-7C1D-4222-94BA-4D738F2D6C79}" type="presParOf" srcId="{780BC64D-2F67-498A-99F6-7EB28080D705}" destId="{68E230FA-2656-4C78-B827-58AFD214F445}" srcOrd="0" destOrd="0" presId="urn:microsoft.com/office/officeart/2009/3/layout/StepUpProcess"/>
    <dgm:cxn modelId="{B3ADA2AF-BE62-4C22-84A1-F4C5043918A4}" type="presParOf" srcId="{EB3CB291-E23A-4667-A32E-A640A76557A1}" destId="{B07824BD-C1CB-4098-8E38-D3E1F721DF31}" srcOrd="2" destOrd="0" presId="urn:microsoft.com/office/officeart/2009/3/layout/StepUpProcess"/>
    <dgm:cxn modelId="{D55AC698-F4A8-404D-94F4-78DB0A0637AF}" type="presParOf" srcId="{B07824BD-C1CB-4098-8E38-D3E1F721DF31}" destId="{85769F8C-5820-4CB5-B01D-69A648973D8F}" srcOrd="0" destOrd="0" presId="urn:microsoft.com/office/officeart/2009/3/layout/StepUpProcess"/>
    <dgm:cxn modelId="{6DF3D3A6-F203-4587-9E47-85B7CF8CB3D6}" type="presParOf" srcId="{B07824BD-C1CB-4098-8E38-D3E1F721DF31}" destId="{18F7A15A-3ED1-4A32-B700-36B8D6BBE441}" srcOrd="1" destOrd="0" presId="urn:microsoft.com/office/officeart/2009/3/layout/StepUpProcess"/>
    <dgm:cxn modelId="{B0900791-DD10-486B-8501-E09AD6094101}" type="presParOf" srcId="{B07824BD-C1CB-4098-8E38-D3E1F721DF31}" destId="{F6F2BEFC-1674-4E8D-98FF-DE4432BB887C}" srcOrd="2" destOrd="0" presId="urn:microsoft.com/office/officeart/2009/3/layout/StepUpProcess"/>
    <dgm:cxn modelId="{3EE6A66E-230B-46C6-B833-F1FB7D9677BB}" type="presParOf" srcId="{EB3CB291-E23A-4667-A32E-A640A76557A1}" destId="{E26373E0-D095-405B-9F4A-CC7FBB5BEBD2}" srcOrd="3" destOrd="0" presId="urn:microsoft.com/office/officeart/2009/3/layout/StepUpProcess"/>
    <dgm:cxn modelId="{3C46AB4C-8FD6-4F18-89B0-206793A671D9}" type="presParOf" srcId="{E26373E0-D095-405B-9F4A-CC7FBB5BEBD2}" destId="{8B10941C-73F0-477C-9F3D-EB0A4525ACBE}" srcOrd="0" destOrd="0" presId="urn:microsoft.com/office/officeart/2009/3/layout/StepUpProcess"/>
    <dgm:cxn modelId="{BD02CC66-E7B8-4247-B83C-1E49E3A3190F}" type="presParOf" srcId="{EB3CB291-E23A-4667-A32E-A640A76557A1}" destId="{DF2F85E9-6BAE-40EA-8F18-DAFCA3EFFB69}" srcOrd="4" destOrd="0" presId="urn:microsoft.com/office/officeart/2009/3/layout/StepUpProcess"/>
    <dgm:cxn modelId="{73FD8DEB-3FA4-428D-8D3F-4FFB6F588D0C}" type="presParOf" srcId="{DF2F85E9-6BAE-40EA-8F18-DAFCA3EFFB69}" destId="{A5E67CF4-39ED-4CC8-A27F-E45EA5D3AC44}" srcOrd="0" destOrd="0" presId="urn:microsoft.com/office/officeart/2009/3/layout/StepUpProcess"/>
    <dgm:cxn modelId="{1D96201E-2684-4A2C-ABB0-E762F06034DB}" type="presParOf" srcId="{DF2F85E9-6BAE-40EA-8F18-DAFCA3EFFB69}" destId="{F0124EB5-2136-46F3-B2F4-41A5196C24A0}" srcOrd="1" destOrd="0" presId="urn:microsoft.com/office/officeart/2009/3/layout/StepUpProcess"/>
    <dgm:cxn modelId="{24606857-F5A8-4647-9106-43600BEA9834}" type="presParOf" srcId="{DF2F85E9-6BAE-40EA-8F18-DAFCA3EFFB69}" destId="{D5E82CFA-3F05-41CB-A66C-3A904CCE06CE}" srcOrd="2" destOrd="0" presId="urn:microsoft.com/office/officeart/2009/3/layout/StepUpProcess"/>
    <dgm:cxn modelId="{07D8BB63-7C45-4577-8989-CC9573B5B902}" type="presParOf" srcId="{EB3CB291-E23A-4667-A32E-A640A76557A1}" destId="{F5574CB1-AC1C-4773-A4A7-C4CE14EF6374}" srcOrd="5" destOrd="0" presId="urn:microsoft.com/office/officeart/2009/3/layout/StepUpProcess"/>
    <dgm:cxn modelId="{C4CA2C05-C5A2-47D3-932D-7D1B0EE24BEE}" type="presParOf" srcId="{F5574CB1-AC1C-4773-A4A7-C4CE14EF6374}" destId="{14FCF07D-F999-4928-B62C-1135C3080FD1}" srcOrd="0" destOrd="0" presId="urn:microsoft.com/office/officeart/2009/3/layout/StepUpProcess"/>
    <dgm:cxn modelId="{7F15FDE7-0796-409E-8E14-33BDA45130DC}" type="presParOf" srcId="{EB3CB291-E23A-4667-A32E-A640A76557A1}" destId="{2489F161-D1CF-4A3D-8E95-6382395DC25B}" srcOrd="6" destOrd="0" presId="urn:microsoft.com/office/officeart/2009/3/layout/StepUpProcess"/>
    <dgm:cxn modelId="{A311EB17-7B3B-4E73-8877-7EDCECD2CCA9}" type="presParOf" srcId="{2489F161-D1CF-4A3D-8E95-6382395DC25B}" destId="{06EAFCDC-2041-4C37-BE64-7627BAA16382}" srcOrd="0" destOrd="0" presId="urn:microsoft.com/office/officeart/2009/3/layout/StepUpProcess"/>
    <dgm:cxn modelId="{F054D3EE-12ED-41DF-BC28-75AFF24A2011}" type="presParOf" srcId="{2489F161-D1CF-4A3D-8E95-6382395DC25B}" destId="{AFC6068B-131B-444D-AF53-A5A2A6DC9AE7}" srcOrd="1" destOrd="0" presId="urn:microsoft.com/office/officeart/2009/3/layout/StepUpProcess"/>
    <dgm:cxn modelId="{B3F265FC-C9A3-4AB3-9CED-F7D5EE371186}" type="presParOf" srcId="{2489F161-D1CF-4A3D-8E95-6382395DC25B}" destId="{F62C0D9F-BF11-4D63-A28B-80FA21343A28}" srcOrd="2" destOrd="0" presId="urn:microsoft.com/office/officeart/2009/3/layout/StepUpProcess"/>
    <dgm:cxn modelId="{41FBC4D4-7CE4-4553-BFA6-B9C39AFCA8EF}" type="presParOf" srcId="{EB3CB291-E23A-4667-A32E-A640A76557A1}" destId="{F5EC4F6A-2B4F-420C-9BEA-A14EFB832731}" srcOrd="7" destOrd="0" presId="urn:microsoft.com/office/officeart/2009/3/layout/StepUpProcess"/>
    <dgm:cxn modelId="{604F1BFC-D1C1-4B05-9E80-FEB729EF06F6}" type="presParOf" srcId="{F5EC4F6A-2B4F-420C-9BEA-A14EFB832731}" destId="{41DC2B0B-BD37-48C1-BB85-7F75AC60BB5F}" srcOrd="0" destOrd="0" presId="urn:microsoft.com/office/officeart/2009/3/layout/StepUpProcess"/>
    <dgm:cxn modelId="{C8CE4F5C-2D1E-4F23-B70E-3CA4AB9E86D1}" type="presParOf" srcId="{EB3CB291-E23A-4667-A32E-A640A76557A1}" destId="{D2C6C114-9E17-4E64-9FCF-9C4365FE25B7}" srcOrd="8" destOrd="0" presId="urn:microsoft.com/office/officeart/2009/3/layout/StepUpProcess"/>
    <dgm:cxn modelId="{28DAD026-A7ED-4EA6-BA50-86753202B1A1}" type="presParOf" srcId="{D2C6C114-9E17-4E64-9FCF-9C4365FE25B7}" destId="{BA06DEFD-3E20-41CA-8CC7-585BE7A02A00}" srcOrd="0" destOrd="0" presId="urn:microsoft.com/office/officeart/2009/3/layout/StepUpProcess"/>
    <dgm:cxn modelId="{1A762ABB-221E-44D3-9B21-B2EC055FC66D}" type="presParOf" srcId="{D2C6C114-9E17-4E64-9FCF-9C4365FE25B7}" destId="{D81336A4-814F-45EF-B582-2466B0D2E2A7}" srcOrd="1" destOrd="0" presId="urn:microsoft.com/office/officeart/2009/3/layout/StepUpProcess"/>
    <dgm:cxn modelId="{1ABFB423-D5B6-4D99-9710-938D5A9CD017}" type="presParOf" srcId="{D2C6C114-9E17-4E64-9FCF-9C4365FE25B7}" destId="{C1883F4D-6A97-4FED-833C-1E709CAA8306}" srcOrd="2" destOrd="0" presId="urn:microsoft.com/office/officeart/2009/3/layout/StepUpProcess"/>
    <dgm:cxn modelId="{72B8C463-C611-4FD6-8050-C0D4C0BD2A4C}" type="presParOf" srcId="{EB3CB291-E23A-4667-A32E-A640A76557A1}" destId="{4450EE9F-8564-4700-B491-219FFB4A9B72}" srcOrd="9" destOrd="0" presId="urn:microsoft.com/office/officeart/2009/3/layout/StepUpProcess"/>
    <dgm:cxn modelId="{E3A6456C-4ADD-4AA5-8C76-36C074DD0F94}" type="presParOf" srcId="{4450EE9F-8564-4700-B491-219FFB4A9B72}" destId="{255C41F4-7ADA-466E-9E58-ADDC18152550}" srcOrd="0" destOrd="0" presId="urn:microsoft.com/office/officeart/2009/3/layout/StepUpProcess"/>
    <dgm:cxn modelId="{9883F4F1-816B-42E0-9B52-14D6FEBB5F6F}" type="presParOf" srcId="{EB3CB291-E23A-4667-A32E-A640A76557A1}" destId="{B32BC080-CCD4-48C7-8C43-E5C5A977B5A0}" srcOrd="10" destOrd="0" presId="urn:microsoft.com/office/officeart/2009/3/layout/StepUpProcess"/>
    <dgm:cxn modelId="{5FEDBB69-B889-4822-8F86-50EE6B64225B}" type="presParOf" srcId="{B32BC080-CCD4-48C7-8C43-E5C5A977B5A0}" destId="{128E2513-3562-48D3-96BD-F3F973085219}" srcOrd="0" destOrd="0" presId="urn:microsoft.com/office/officeart/2009/3/layout/StepUpProcess"/>
    <dgm:cxn modelId="{ED739B34-1509-4E09-867D-65E789F78BCF}" type="presParOf" srcId="{B32BC080-CCD4-48C7-8C43-E5C5A977B5A0}" destId="{8F7C831A-199B-429E-A98F-059F7BD8E5E3}" srcOrd="1" destOrd="0" presId="urn:microsoft.com/office/officeart/2009/3/layout/StepUpProcess"/>
    <dgm:cxn modelId="{7C34CD92-26C5-4D61-B43C-F6D0F7A2663A}" type="presParOf" srcId="{B32BC080-CCD4-48C7-8C43-E5C5A977B5A0}" destId="{4E5B5C4E-BAF0-4B6C-A9F4-141BB57D3BBC}" srcOrd="2" destOrd="0" presId="urn:microsoft.com/office/officeart/2009/3/layout/StepUpProcess"/>
    <dgm:cxn modelId="{005D6761-88BE-404C-AC4C-AE80D7DE7075}" type="presParOf" srcId="{EB3CB291-E23A-4667-A32E-A640A76557A1}" destId="{344A21B1-D042-4BA2-9E43-7A7A6A210F7A}" srcOrd="11" destOrd="0" presId="urn:microsoft.com/office/officeart/2009/3/layout/StepUpProcess"/>
    <dgm:cxn modelId="{B8BA2959-BC6F-4E2B-8F27-8A7146A3E87F}" type="presParOf" srcId="{344A21B1-D042-4BA2-9E43-7A7A6A210F7A}" destId="{0CA14D91-DBF3-4BD3-A543-027B92CD422C}" srcOrd="0" destOrd="0" presId="urn:microsoft.com/office/officeart/2009/3/layout/StepUpProcess"/>
    <dgm:cxn modelId="{8F44A6C3-7EBA-4DD5-8B8C-787FF0038FF4}" type="presParOf" srcId="{EB3CB291-E23A-4667-A32E-A640A76557A1}" destId="{8B866C5F-C1FA-432E-80EE-846DD76FE6F5}" srcOrd="12" destOrd="0" presId="urn:microsoft.com/office/officeart/2009/3/layout/StepUpProcess"/>
    <dgm:cxn modelId="{880EDF9D-FE49-41C1-82B2-0DA0F12DB8B1}" type="presParOf" srcId="{8B866C5F-C1FA-432E-80EE-846DD76FE6F5}" destId="{F9753696-61BE-4782-88F0-73E7AA038B50}" srcOrd="0" destOrd="0" presId="urn:microsoft.com/office/officeart/2009/3/layout/StepUpProcess"/>
    <dgm:cxn modelId="{B41D0EED-B4A1-4BBA-8B18-4B69A7892371}" type="presParOf" srcId="{8B866C5F-C1FA-432E-80EE-846DD76FE6F5}" destId="{A3997C68-0C6C-49B7-A09E-9AA64F009BB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1F518-1190-4883-914B-1FB66E6D3A63}">
      <dsp:nvSpPr>
        <dsp:cNvPr id="0" name=""/>
        <dsp:cNvSpPr/>
      </dsp:nvSpPr>
      <dsp:spPr>
        <a:xfrm rot="5400000">
          <a:off x="300274" y="2817948"/>
          <a:ext cx="904449" cy="150498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372F1-8EF3-4532-ACC6-E65E1D63ACA2}">
      <dsp:nvSpPr>
        <dsp:cNvPr id="0" name=""/>
        <dsp:cNvSpPr/>
      </dsp:nvSpPr>
      <dsp:spPr>
        <a:xfrm>
          <a:off x="149299" y="3146061"/>
          <a:ext cx="1358707" cy="1434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стрімкий рух із </a:t>
          </a:r>
          <a:r>
            <a:rPr lang="uk-UA" sz="1400" kern="1200" dirty="0" err="1" smtClean="0"/>
            <a:t>вікторіанської</a:t>
          </a:r>
          <a:r>
            <a:rPr lang="uk-UA" sz="1400" kern="1200" dirty="0" smtClean="0"/>
            <a:t> епохи в сучасність</a:t>
          </a:r>
          <a:endParaRPr lang="en-US" sz="1400" kern="1200" dirty="0"/>
        </a:p>
      </dsp:txBody>
      <dsp:txXfrm>
        <a:off x="149299" y="3146061"/>
        <a:ext cx="1358707" cy="1434090"/>
      </dsp:txXfrm>
    </dsp:sp>
    <dsp:sp modelId="{B746139E-4627-4CCC-9299-5653D77ED24D}">
      <dsp:nvSpPr>
        <dsp:cNvPr id="0" name=""/>
        <dsp:cNvSpPr/>
      </dsp:nvSpPr>
      <dsp:spPr>
        <a:xfrm>
          <a:off x="1251647" y="2707149"/>
          <a:ext cx="256359" cy="25635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69F8C-5820-4CB5-B01D-69A648973D8F}">
      <dsp:nvSpPr>
        <dsp:cNvPr id="0" name=""/>
        <dsp:cNvSpPr/>
      </dsp:nvSpPr>
      <dsp:spPr>
        <a:xfrm rot="5400000">
          <a:off x="1963598" y="2406357"/>
          <a:ext cx="904449" cy="150498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7A15A-3ED1-4A32-B700-36B8D6BBE441}">
      <dsp:nvSpPr>
        <dsp:cNvPr id="0" name=""/>
        <dsp:cNvSpPr/>
      </dsp:nvSpPr>
      <dsp:spPr>
        <a:xfrm>
          <a:off x="1812623" y="2856022"/>
          <a:ext cx="1358707" cy="1190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промислова революція і домінування в світовій економіці</a:t>
          </a:r>
          <a:endParaRPr lang="ru" sz="1400" kern="1200" dirty="0"/>
        </a:p>
      </dsp:txBody>
      <dsp:txXfrm>
        <a:off x="1812623" y="2856022"/>
        <a:ext cx="1358707" cy="1190986"/>
      </dsp:txXfrm>
    </dsp:sp>
    <dsp:sp modelId="{F6F2BEFC-1674-4E8D-98FF-DE4432BB887C}">
      <dsp:nvSpPr>
        <dsp:cNvPr id="0" name=""/>
        <dsp:cNvSpPr/>
      </dsp:nvSpPr>
      <dsp:spPr>
        <a:xfrm>
          <a:off x="2914970" y="2295558"/>
          <a:ext cx="256359" cy="25635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67CF4-39ED-4CC8-A27F-E45EA5D3AC44}">
      <dsp:nvSpPr>
        <dsp:cNvPr id="0" name=""/>
        <dsp:cNvSpPr/>
      </dsp:nvSpPr>
      <dsp:spPr>
        <a:xfrm rot="5400000">
          <a:off x="3626921" y="1994766"/>
          <a:ext cx="904449" cy="1504983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4EB5-2136-46F3-B2F4-41A5196C24A0}">
      <dsp:nvSpPr>
        <dsp:cNvPr id="0" name=""/>
        <dsp:cNvSpPr/>
      </dsp:nvSpPr>
      <dsp:spPr>
        <a:xfrm>
          <a:off x="3475946" y="2444431"/>
          <a:ext cx="1358707" cy="1190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колонізаторська політика і як наслідок одна четверта частина земної кулі під британським пра­пором</a:t>
          </a:r>
          <a:endParaRPr lang="ru" sz="1400" kern="1200" dirty="0"/>
        </a:p>
      </dsp:txBody>
      <dsp:txXfrm>
        <a:off x="3475946" y="2444431"/>
        <a:ext cx="1358707" cy="1190986"/>
      </dsp:txXfrm>
    </dsp:sp>
    <dsp:sp modelId="{D5E82CFA-3F05-41CB-A66C-3A904CCE06CE}">
      <dsp:nvSpPr>
        <dsp:cNvPr id="0" name=""/>
        <dsp:cNvSpPr/>
      </dsp:nvSpPr>
      <dsp:spPr>
        <a:xfrm>
          <a:off x="4578293" y="1883967"/>
          <a:ext cx="256359" cy="256359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AFCDC-2041-4C37-BE64-7627BAA16382}">
      <dsp:nvSpPr>
        <dsp:cNvPr id="0" name=""/>
        <dsp:cNvSpPr/>
      </dsp:nvSpPr>
      <dsp:spPr>
        <a:xfrm rot="5400000">
          <a:off x="5290244" y="1583175"/>
          <a:ext cx="904449" cy="1504983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068B-131B-444D-AF53-A5A2A6DC9AE7}">
      <dsp:nvSpPr>
        <dsp:cNvPr id="0" name=""/>
        <dsp:cNvSpPr/>
      </dsp:nvSpPr>
      <dsp:spPr>
        <a:xfrm>
          <a:off x="5139269" y="2032840"/>
          <a:ext cx="1358707" cy="1190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Лондон </a:t>
          </a:r>
          <a:r>
            <a:rPr lang="uk-UA" sz="1400" kern="1200" dirty="0" err="1" smtClean="0"/>
            <a:t>вважавася</a:t>
          </a:r>
          <a:r>
            <a:rPr lang="uk-UA" sz="1400" kern="1200" dirty="0" smtClean="0"/>
            <a:t> світовою політичною та фінансовою столицею</a:t>
          </a:r>
          <a:endParaRPr lang="ru" sz="1400" kern="1200" dirty="0"/>
        </a:p>
      </dsp:txBody>
      <dsp:txXfrm>
        <a:off x="5139269" y="2032840"/>
        <a:ext cx="1358707" cy="1190986"/>
      </dsp:txXfrm>
    </dsp:sp>
    <dsp:sp modelId="{F62C0D9F-BF11-4D63-A28B-80FA21343A28}">
      <dsp:nvSpPr>
        <dsp:cNvPr id="0" name=""/>
        <dsp:cNvSpPr/>
      </dsp:nvSpPr>
      <dsp:spPr>
        <a:xfrm>
          <a:off x="6241617" y="1472376"/>
          <a:ext cx="256359" cy="256359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6DEFD-3E20-41CA-8CC7-585BE7A02A00}">
      <dsp:nvSpPr>
        <dsp:cNvPr id="0" name=""/>
        <dsp:cNvSpPr/>
      </dsp:nvSpPr>
      <dsp:spPr>
        <a:xfrm rot="5400000">
          <a:off x="6953568" y="1171584"/>
          <a:ext cx="904449" cy="150498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336A4-814F-45EF-B582-2466B0D2E2A7}">
      <dsp:nvSpPr>
        <dsp:cNvPr id="0" name=""/>
        <dsp:cNvSpPr/>
      </dsp:nvSpPr>
      <dsp:spPr>
        <a:xfrm>
          <a:off x="6802593" y="1621249"/>
          <a:ext cx="1358707" cy="1190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шалена урбанізація (чверть населення проживала в містах)</a:t>
          </a:r>
          <a:endParaRPr lang="ru" sz="1400" kern="1200" dirty="0"/>
        </a:p>
      </dsp:txBody>
      <dsp:txXfrm>
        <a:off x="6802593" y="1621249"/>
        <a:ext cx="1358707" cy="1190986"/>
      </dsp:txXfrm>
    </dsp:sp>
    <dsp:sp modelId="{C1883F4D-6A97-4FED-833C-1E709CAA8306}">
      <dsp:nvSpPr>
        <dsp:cNvPr id="0" name=""/>
        <dsp:cNvSpPr/>
      </dsp:nvSpPr>
      <dsp:spPr>
        <a:xfrm>
          <a:off x="7904940" y="1060785"/>
          <a:ext cx="256359" cy="256359"/>
        </a:xfrm>
        <a:prstGeom prst="triangle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8E2513-3562-48D3-96BD-F3F973085219}">
      <dsp:nvSpPr>
        <dsp:cNvPr id="0" name=""/>
        <dsp:cNvSpPr/>
      </dsp:nvSpPr>
      <dsp:spPr>
        <a:xfrm rot="5400000">
          <a:off x="8616891" y="759993"/>
          <a:ext cx="904449" cy="150498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C831A-199B-429E-A98F-059F7BD8E5E3}">
      <dsp:nvSpPr>
        <dsp:cNvPr id="0" name=""/>
        <dsp:cNvSpPr/>
      </dsp:nvSpPr>
      <dsp:spPr>
        <a:xfrm>
          <a:off x="8465916" y="1209658"/>
          <a:ext cx="1358707" cy="1190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свобода думки, вегетаріанство, вільне кохання, виникнення модернізму</a:t>
          </a:r>
          <a:endParaRPr lang="uk-UA" sz="1400" kern="1200" dirty="0"/>
        </a:p>
      </dsp:txBody>
      <dsp:txXfrm>
        <a:off x="8465916" y="1209658"/>
        <a:ext cx="1358707" cy="1190986"/>
      </dsp:txXfrm>
    </dsp:sp>
    <dsp:sp modelId="{4E5B5C4E-BAF0-4B6C-A9F4-141BB57D3BBC}">
      <dsp:nvSpPr>
        <dsp:cNvPr id="0" name=""/>
        <dsp:cNvSpPr/>
      </dsp:nvSpPr>
      <dsp:spPr>
        <a:xfrm>
          <a:off x="9568264" y="649194"/>
          <a:ext cx="256359" cy="25635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53696-61BE-4782-88F0-73E7AA038B50}">
      <dsp:nvSpPr>
        <dsp:cNvPr id="0" name=""/>
        <dsp:cNvSpPr/>
      </dsp:nvSpPr>
      <dsp:spPr>
        <a:xfrm rot="5400000">
          <a:off x="10280214" y="348402"/>
          <a:ext cx="904449" cy="150498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997C68-0C6C-49B7-A09E-9AA64F009BB5}">
      <dsp:nvSpPr>
        <dsp:cNvPr id="0" name=""/>
        <dsp:cNvSpPr/>
      </dsp:nvSpPr>
      <dsp:spPr>
        <a:xfrm>
          <a:off x="10129239" y="798067"/>
          <a:ext cx="1358707" cy="1190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напередодні, під час та після Другої світової війни - втрата колоній, переоцінка цінностей, пошук нових засобів відтворення дійсності</a:t>
          </a:r>
          <a:endParaRPr lang="uk-UA" sz="1400" kern="1200" dirty="0"/>
        </a:p>
      </dsp:txBody>
      <dsp:txXfrm>
        <a:off x="10129239" y="798067"/>
        <a:ext cx="1358707" cy="1190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Заполнитель заме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Щелкните, чтобы изменить стили текста образца слайда</a:t>
            </a:r>
          </a:p>
          <a:p>
            <a:pPr lvl="1" rtl="0"/>
            <a:r>
              <a:t>Второй уровень</a:t>
            </a:r>
          </a:p>
          <a:p>
            <a:pPr lvl="2" rtl="0"/>
            <a:r>
              <a:t>Третий уровень</a:t>
            </a:r>
          </a:p>
          <a:p>
            <a:pPr lvl="3" rtl="0"/>
            <a:r>
              <a:t>Четвертый уровень</a:t>
            </a:r>
          </a:p>
          <a:p>
            <a:pPr lvl="4" rtl="0"/>
            <a:r>
              <a:t>Пятый уровень</a:t>
            </a:r>
          </a:p>
        </p:txBody>
      </p:sp>
      <p:sp>
        <p:nvSpPr>
          <p:cNvPr id="6" name="Заполнитель нижне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Заполнитель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образ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"/>
              <a:t>Стиль образца заголовка</a:t>
            </a:r>
            <a:endParaRPr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01.09.2016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JEY9lmCZbIc" TargetMode="External"/><Relationship Id="rId5" Type="http://schemas.openxmlformats.org/officeDocument/2006/relationships/hyperlink" Target="https://www.youtube.com/watch?v=uqfIkw1rZeU" TargetMode="Externa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larchives.gov.uk/education/resources/letters-first-world-war-1915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youtube.com/watch?v=Tzno-WHMOn0&amp;feature=emb_logo" TargetMode="External"/><Relationship Id="rId4" Type="http://schemas.openxmlformats.org/officeDocument/2006/relationships/hyperlink" Target="https://www.youtube.com/watch?v=VNs7tdO_Ho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gBkAcyYkW0" TargetMode="External"/><Relationship Id="rId2" Type="http://schemas.openxmlformats.org/officeDocument/2006/relationships/hyperlink" Target="https://www.youtube.com/watch?v=2mifAhvkcJU&amp;list=PLeTGlbWveV5C01xuulCk7fiAY6WWForoh&amp;index=3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youtube.com/watch?v=DcMLkce_BLg" TargetMode="External"/><Relationship Id="rId5" Type="http://schemas.openxmlformats.org/officeDocument/2006/relationships/hyperlink" Target="https://www.youtube.com/watch?v=X7FobPxu27M" TargetMode="External"/><Relationship Id="rId4" Type="http://schemas.openxmlformats.org/officeDocument/2006/relationships/hyperlink" Target="https://www.youtube.com/watch?v=ZhW0TrzWGmI&amp;t=50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uk-UA" dirty="0" smtClean="0"/>
              <a:t>Лекція 1</a:t>
            </a:r>
            <a:br>
              <a:rPr lang="uk-UA" dirty="0" smtClean="0"/>
            </a:br>
            <a:r>
              <a:rPr lang="uk-UA" dirty="0" smtClean="0"/>
              <a:t>Англійський модернізм</a:t>
            </a:r>
            <a:endParaRPr lang="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r" rtl="0"/>
            <a:r>
              <a:rPr lang="uk-UA" dirty="0" smtClean="0"/>
              <a:t>П</a:t>
            </a:r>
            <a:r>
              <a:rPr lang="ru" dirty="0" smtClean="0"/>
              <a:t>роф. Деркачова О. С.</a:t>
            </a:r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171" y="214648"/>
            <a:ext cx="9372600" cy="1200416"/>
          </a:xfrm>
        </p:spPr>
        <p:txBody>
          <a:bodyPr rtlCol="0">
            <a:normAutofit/>
          </a:bodyPr>
          <a:lstStyle/>
          <a:p>
            <a:pPr rtl="0"/>
            <a:r>
              <a:rPr lang="ru" sz="4500" dirty="0" smtClean="0"/>
              <a:t>Говоритимемо про...</a:t>
            </a:r>
            <a:endParaRPr lang="en-US" sz="4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0"/>
            <a:r>
              <a:rPr lang="uk-UA" sz="3000" dirty="0"/>
              <a:t>Модернізм у мистецтві. </a:t>
            </a:r>
          </a:p>
          <a:p>
            <a:pPr lvl="0"/>
            <a:r>
              <a:rPr lang="uk-UA" sz="3000" dirty="0"/>
              <a:t>Англійську літературу першої половини ХХ ст. </a:t>
            </a:r>
          </a:p>
          <a:p>
            <a:pPr lvl="0"/>
            <a:r>
              <a:rPr lang="uk-UA" sz="3000" dirty="0"/>
              <a:t>Поезію</a:t>
            </a:r>
          </a:p>
          <a:p>
            <a:pPr lvl="0"/>
            <a:r>
              <a:rPr lang="uk-UA" sz="3000" dirty="0"/>
              <a:t>Прозу</a:t>
            </a:r>
          </a:p>
          <a:p>
            <a:r>
              <a:rPr lang="uk-UA" sz="3000" dirty="0"/>
              <a:t>Драматургію</a:t>
            </a:r>
            <a:endParaRPr lang="ru" sz="3000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518" y="399245"/>
            <a:ext cx="5924283" cy="1639239"/>
          </a:xfrm>
        </p:spPr>
        <p:txBody>
          <a:bodyPr rtlCol="0"/>
          <a:lstStyle/>
          <a:p>
            <a:pPr rtl="0"/>
            <a:r>
              <a:rPr lang="ru" dirty="0" smtClean="0"/>
              <a:t>Коли щось стає мистецтвом?</a:t>
            </a:r>
            <a:endParaRPr lang="ru" dirty="0"/>
          </a:p>
        </p:txBody>
      </p:sp>
      <p:pic>
        <p:nvPicPr>
          <p:cNvPr id="1026" name="Picture 2" descr="Що це взагалі таке? 150 років сучасного мистецтва в одній пілюлі», Вілл  Ґомпер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893" y="280107"/>
            <a:ext cx="4185858" cy="627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Женщины Модильяни. Жанна Эбютерн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64" y="240316"/>
            <a:ext cx="2265632" cy="3301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Сталість пам'яті – Сальвадор Далі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960" y="240315"/>
            <a:ext cx="3928057" cy="3198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Враження. Схід сонця – Клод Моне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945" y="240315"/>
            <a:ext cx="4369618" cy="29665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052818" y="3811005"/>
            <a:ext cx="77783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hlinkClick r:id="rId5"/>
              </a:rPr>
              <a:t>https://</a:t>
            </a:r>
            <a:r>
              <a:rPr lang="uk-UA" dirty="0" smtClean="0">
                <a:hlinkClick r:id="rId5"/>
              </a:rPr>
              <a:t>www.youtube.com/watch?v=uqfIkw1rZeU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52818" y="4526926"/>
            <a:ext cx="5455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hlinkClick r:id="rId6"/>
              </a:rPr>
              <a:t>https://</a:t>
            </a:r>
            <a:r>
              <a:rPr lang="uk-UA" dirty="0" smtClean="0">
                <a:hlinkClick r:id="rId6"/>
              </a:rPr>
              <a:t>www.youtube.com/watch?v=JEY9lmCZbIc</a:t>
            </a:r>
            <a:r>
              <a:rPr lang="en-US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9647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Художник продал банан, приклеенный скотчем к стене, за 120 тысяч долларов |  Пикаб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1" y="318215"/>
            <a:ext cx="5810250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Дюшан, Марсель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588" y="318214"/>
            <a:ext cx="3231569" cy="38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0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245" y="304800"/>
            <a:ext cx="11181568" cy="596721"/>
          </a:xfrm>
        </p:spPr>
        <p:txBody>
          <a:bodyPr rtlCol="0"/>
          <a:lstStyle/>
          <a:p>
            <a:r>
              <a:rPr lang="uk-UA" b="1" dirty="0"/>
              <a:t>Англійська література першої половини ХХ століття</a:t>
            </a:r>
            <a:endParaRPr lang="uk-UA" dirty="0"/>
          </a:p>
        </p:txBody>
      </p:sp>
      <p:graphicFrame>
        <p:nvGraphicFramePr>
          <p:cNvPr id="15" name="Объект 14" descr="Схема восходящего процесса: показаны пять этапов по возрастанию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692843"/>
              </p:ext>
            </p:extLst>
          </p:nvPr>
        </p:nvGraphicFramePr>
        <p:xfrm>
          <a:off x="399245" y="721217"/>
          <a:ext cx="11487955" cy="5228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84213" y="56869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hlinkClick r:id="rId3"/>
              </a:rPr>
              <a:t>https://www.nationalarchives.gov.uk/education/resources/letters-first-world-war-1915</a:t>
            </a:r>
            <a:r>
              <a:rPr lang="uk-UA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4213" y="1492027"/>
            <a:ext cx="5602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hlinkClick r:id="rId4"/>
              </a:rPr>
              <a:t>https://</a:t>
            </a:r>
            <a:r>
              <a:rPr lang="uk-UA" dirty="0" smtClean="0">
                <a:hlinkClick r:id="rId4"/>
              </a:rPr>
              <a:t>www.youtube.com/watch?v=VNs7tdO_Ho0</a:t>
            </a: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4213" y="223007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hlinkClick r:id="rId5"/>
              </a:rPr>
              <a:t>https://</a:t>
            </a:r>
            <a:r>
              <a:rPr lang="uk-UA" dirty="0" smtClean="0">
                <a:hlinkClick r:id="rId5"/>
              </a:rPr>
              <a:t>www.youtube.com/watch?v=Tzno-WHMOn0&amp;feature=emb_logo</a:t>
            </a:r>
            <a:r>
              <a:rPr lang="en-US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605567" y="78763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hlinkClick r:id="rId2"/>
              </a:rPr>
              <a:t>https://</a:t>
            </a:r>
            <a:r>
              <a:rPr lang="uk-UA" dirty="0" smtClean="0">
                <a:hlinkClick r:id="rId2"/>
              </a:rPr>
              <a:t>www.youtube.com/watch?v=2mifAhvkcJU&amp;list=PLeTGlbWveV5C01xuulCk7fiAY6WWForoh&amp;index=3</a:t>
            </a:r>
            <a:r>
              <a:rPr lang="uk-UA" dirty="0" smtClean="0"/>
              <a:t> </a:t>
            </a:r>
            <a:endParaRPr lang="en-US" dirty="0" smtClean="0"/>
          </a:p>
          <a:p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05567" y="2690542"/>
            <a:ext cx="5575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hlinkClick r:id="rId3"/>
              </a:rPr>
              <a:t>https://</a:t>
            </a:r>
            <a:r>
              <a:rPr lang="uk-UA" dirty="0" smtClean="0">
                <a:hlinkClick r:id="rId3"/>
              </a:rPr>
              <a:t>www.youtube.com/watch?v=ygBkAcyYkW0</a:t>
            </a: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98750" y="171096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hlinkClick r:id="rId4"/>
              </a:rPr>
              <a:t>https://</a:t>
            </a:r>
            <a:r>
              <a:rPr lang="uk-UA" dirty="0" smtClean="0">
                <a:hlinkClick r:id="rId4"/>
              </a:rPr>
              <a:t>www.youtube.com/watch?v=ZhW0TrzWGmI&amp;t=50s</a:t>
            </a: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05567" y="3854782"/>
            <a:ext cx="5589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hlinkClick r:id="rId5"/>
              </a:rPr>
              <a:t>https://</a:t>
            </a:r>
            <a:r>
              <a:rPr lang="uk-UA" dirty="0" smtClean="0">
                <a:hlinkClick r:id="rId5"/>
              </a:rPr>
              <a:t>www.youtube.com/watch?v=X7FobPxu27M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05567" y="4557357"/>
            <a:ext cx="5546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hlinkClick r:id="rId6"/>
              </a:rPr>
              <a:t>https://</a:t>
            </a:r>
            <a:r>
              <a:rPr lang="uk-UA" dirty="0" smtClean="0">
                <a:hlinkClick r:id="rId6"/>
              </a:rPr>
              <a:t>www.youtube.com/watch?v=DcMLkce_BLg</a:t>
            </a:r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799" y="2550016"/>
            <a:ext cx="6323013" cy="2783983"/>
          </a:xfrm>
        </p:spPr>
        <p:txBody>
          <a:bodyPr rtlCol="0"/>
          <a:lstStyle/>
          <a:p>
            <a:pPr marL="45720" indent="0" rtl="0">
              <a:buNone/>
            </a:pPr>
            <a:r>
              <a:rPr lang="uk-UA" sz="6000" dirty="0" smtClean="0"/>
              <a:t>Дякую за увагу!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7088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Играющие дети 16 х 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61_TF03461883" id="{671D4EC8-F0D2-4082-A1EE-2E45D761EB1A}" vid="{F8D861EF-0C3B-4A7E-8226-1AE546DA2581}"/>
    </a:ext>
  </a:extLst>
</a:theme>
</file>

<file path=ppt/theme/theme2.xml><?xml version="1.0" encoding="utf-8"?>
<a:theme xmlns:a="http://schemas.openxmlformats.org/drawingml/2006/main" name="Тема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Макет учебной презентации с играющимися детьми (рисованные картинки, широкоэкранный формат)</Template>
  <TotalTime>99</TotalTime>
  <Words>150</Words>
  <Application>Microsoft Office PowerPoint</Application>
  <PresentationFormat>Широкоэкранный</PresentationFormat>
  <Paragraphs>31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Euphemia</vt:lpstr>
      <vt:lpstr>Wingdings</vt:lpstr>
      <vt:lpstr>Играющие дети 16 х 9</vt:lpstr>
      <vt:lpstr>Лекція 1 Англійський модернізм</vt:lpstr>
      <vt:lpstr>Говоритимемо про...</vt:lpstr>
      <vt:lpstr>Коли щось стає мистецтвом?</vt:lpstr>
      <vt:lpstr>Презентация PowerPoint</vt:lpstr>
      <vt:lpstr>Презентация PowerPoint</vt:lpstr>
      <vt:lpstr>Англійська література першої половини ХХ століття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Англійський модернізм</dc:title>
  <dc:creator>Ольга</dc:creator>
  <cp:lastModifiedBy>Ольга</cp:lastModifiedBy>
  <cp:revision>8</cp:revision>
  <dcterms:created xsi:type="dcterms:W3CDTF">2021-01-29T21:24:24Z</dcterms:created>
  <dcterms:modified xsi:type="dcterms:W3CDTF">2021-01-29T23:05:51Z</dcterms:modified>
</cp:coreProperties>
</file>